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elvetica World" charset="1" panose="020B0500040000020004"/>
      <p:regular r:id="rId10"/>
    </p:embeddedFont>
    <p:embeddedFont>
      <p:font typeface="Helvetica World Bold" charset="1" panose="020B0800040000020004"/>
      <p:regular r:id="rId11"/>
    </p:embeddedFont>
    <p:embeddedFont>
      <p:font typeface="Helvetica World Italics" charset="1" panose="020B0500040000090004"/>
      <p:regular r:id="rId12"/>
    </p:embeddedFont>
    <p:embeddedFont>
      <p:font typeface="Helvetica World Bold Italics" charset="1" panose="020B0800040000090004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  <p:embeddedFont>
      <p:font typeface="Poppins Italics" charset="1" panose="00000500000000000000"/>
      <p:regular r:id="rId22"/>
    </p:embeddedFont>
    <p:embeddedFont>
      <p:font typeface="Poppins Bold Italics" charset="1" panose="00000800000000000000"/>
      <p:regular r:id="rId23"/>
    </p:embeddedFont>
    <p:embeddedFont>
      <p:font typeface="Poppins Thin" charset="1" panose="00000300000000000000"/>
      <p:regular r:id="rId24"/>
    </p:embeddedFont>
    <p:embeddedFont>
      <p:font typeface="Poppins Thin Italics" charset="1" panose="00000300000000000000"/>
      <p:regular r:id="rId25"/>
    </p:embeddedFont>
    <p:embeddedFont>
      <p:font typeface="Poppins Extra-Light" charset="1" panose="00000300000000000000"/>
      <p:regular r:id="rId26"/>
    </p:embeddedFont>
    <p:embeddedFont>
      <p:font typeface="Poppins Extra-Light Italics" charset="1" panose="00000300000000000000"/>
      <p:regular r:id="rId27"/>
    </p:embeddedFont>
    <p:embeddedFont>
      <p:font typeface="Poppins Light" charset="1" panose="00000400000000000000"/>
      <p:regular r:id="rId28"/>
    </p:embeddedFont>
    <p:embeddedFont>
      <p:font typeface="Poppins Light Italics" charset="1" panose="00000400000000000000"/>
      <p:regular r:id="rId29"/>
    </p:embeddedFont>
    <p:embeddedFont>
      <p:font typeface="Poppins Medium" charset="1" panose="00000600000000000000"/>
      <p:regular r:id="rId30"/>
    </p:embeddedFont>
    <p:embeddedFont>
      <p:font typeface="Poppins Medium Italics" charset="1" panose="00000600000000000000"/>
      <p:regular r:id="rId31"/>
    </p:embeddedFont>
    <p:embeddedFont>
      <p:font typeface="Poppins Semi-Bold" charset="1" panose="00000700000000000000"/>
      <p:regular r:id="rId32"/>
    </p:embeddedFont>
    <p:embeddedFont>
      <p:font typeface="Poppins Semi-Bold Italics" charset="1" panose="00000700000000000000"/>
      <p:regular r:id="rId33"/>
    </p:embeddedFont>
    <p:embeddedFont>
      <p:font typeface="Poppins Ultra-Bold" charset="1" panose="00000900000000000000"/>
      <p:regular r:id="rId34"/>
    </p:embeddedFont>
    <p:embeddedFont>
      <p:font typeface="Poppins Ultra-Bold Italics" charset="1" panose="00000900000000000000"/>
      <p:regular r:id="rId35"/>
    </p:embeddedFont>
    <p:embeddedFont>
      <p:font typeface="Poppins Heavy" charset="1" panose="00000A00000000000000"/>
      <p:regular r:id="rId36"/>
    </p:embeddedFont>
    <p:embeddedFont>
      <p:font typeface="Poppins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94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0089" y="1057275"/>
            <a:ext cx="8113911" cy="377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215"/>
              </a:lnSpc>
            </a:pPr>
            <a:r>
              <a:rPr lang="en-US" sz="13162" spc="-171">
                <a:solidFill>
                  <a:srgbClr val="FFFFFF"/>
                </a:solidFill>
                <a:latin typeface="Poppins Ultra-Bold"/>
              </a:rPr>
              <a:t>SUARA</a:t>
            </a:r>
          </a:p>
          <a:p>
            <a:pPr algn="just">
              <a:lnSpc>
                <a:spcPts val="14215"/>
              </a:lnSpc>
            </a:pPr>
            <a:r>
              <a:rPr lang="en-US" sz="13162" spc="-171">
                <a:solidFill>
                  <a:srgbClr val="FFFFFF"/>
                </a:solidFill>
                <a:latin typeface="Poppins Ultra-Bold"/>
              </a:rPr>
              <a:t>BERSAMA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582853" y="7968823"/>
            <a:ext cx="10008525" cy="544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43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799290" y="6277610"/>
            <a:ext cx="7460010" cy="2980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Bold"/>
              </a:rPr>
              <a:t>Mobile Programming - LI01</a:t>
            </a:r>
          </a:p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 Denis Lim Kam Ho - 2540125131</a:t>
            </a:r>
          </a:p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Axel Valent - 2540110741</a:t>
            </a:r>
          </a:p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Hans Jonathan Zebua - 2540131986</a:t>
            </a:r>
          </a:p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Caroline Striyadhi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94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55738" y="4171668"/>
            <a:ext cx="12976523" cy="1972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215"/>
              </a:lnSpc>
            </a:pPr>
            <a:r>
              <a:rPr lang="en-US" sz="13162" spc="-171">
                <a:solidFill>
                  <a:srgbClr val="FFFFFF"/>
                </a:solidFill>
                <a:latin typeface="Poppins Bold"/>
              </a:rPr>
              <a:t>DEMO APLIKASI: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262129" y="1028700"/>
            <a:ext cx="4650417" cy="8229600"/>
            <a:chOff x="0" y="0"/>
            <a:chExt cx="468630" cy="8293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630" cy="829310"/>
            </a:xfrm>
            <a:custGeom>
              <a:avLst/>
              <a:gdLst/>
              <a:ahLst/>
              <a:cxnLst/>
              <a:rect r="r" b="b" t="t" l="l"/>
              <a:pathLst>
                <a:path h="829310" w="468630">
                  <a:moveTo>
                    <a:pt x="436880" y="829310"/>
                  </a:moveTo>
                  <a:lnTo>
                    <a:pt x="31750" y="829310"/>
                  </a:lnTo>
                  <a:cubicBezTo>
                    <a:pt x="22860" y="829310"/>
                    <a:pt x="13970" y="824230"/>
                    <a:pt x="8890" y="816610"/>
                  </a:cubicBezTo>
                  <a:cubicBezTo>
                    <a:pt x="2540" y="810260"/>
                    <a:pt x="0" y="802640"/>
                    <a:pt x="0" y="792480"/>
                  </a:cubicBezTo>
                  <a:lnTo>
                    <a:pt x="0" y="33020"/>
                  </a:lnTo>
                  <a:cubicBezTo>
                    <a:pt x="0" y="13970"/>
                    <a:pt x="12700" y="0"/>
                    <a:pt x="30480" y="0"/>
                  </a:cubicBezTo>
                  <a:lnTo>
                    <a:pt x="438150" y="0"/>
                  </a:lnTo>
                  <a:cubicBezTo>
                    <a:pt x="454660" y="0"/>
                    <a:pt x="468630" y="15240"/>
                    <a:pt x="468630" y="34290"/>
                  </a:cubicBezTo>
                  <a:lnTo>
                    <a:pt x="468630" y="795020"/>
                  </a:lnTo>
                  <a:cubicBezTo>
                    <a:pt x="467360" y="814070"/>
                    <a:pt x="453390" y="829310"/>
                    <a:pt x="436880" y="829310"/>
                  </a:cubicBezTo>
                  <a:close/>
                  <a:moveTo>
                    <a:pt x="10160" y="810260"/>
                  </a:moveTo>
                  <a:cubicBezTo>
                    <a:pt x="15240" y="819150"/>
                    <a:pt x="22860" y="824230"/>
                    <a:pt x="31750" y="824230"/>
                  </a:cubicBezTo>
                  <a:lnTo>
                    <a:pt x="436880" y="824230"/>
                  </a:lnTo>
                  <a:cubicBezTo>
                    <a:pt x="450850" y="824230"/>
                    <a:pt x="462280" y="810260"/>
                    <a:pt x="462280" y="793750"/>
                  </a:cubicBezTo>
                  <a:lnTo>
                    <a:pt x="462280" y="34290"/>
                  </a:lnTo>
                  <a:cubicBezTo>
                    <a:pt x="462280" y="17780"/>
                    <a:pt x="450850" y="3810"/>
                    <a:pt x="436880" y="3810"/>
                  </a:cubicBezTo>
                  <a:lnTo>
                    <a:pt x="29210" y="3810"/>
                  </a:lnTo>
                  <a:cubicBezTo>
                    <a:pt x="15240" y="3810"/>
                    <a:pt x="3810" y="15240"/>
                    <a:pt x="3810" y="31750"/>
                  </a:cubicBezTo>
                  <a:lnTo>
                    <a:pt x="3810" y="792480"/>
                  </a:lnTo>
                  <a:cubicBezTo>
                    <a:pt x="5080" y="800100"/>
                    <a:pt x="6350" y="805180"/>
                    <a:pt x="10160" y="810260"/>
                  </a:cubicBezTo>
                  <a:close/>
                  <a:moveTo>
                    <a:pt x="436880" y="722630"/>
                  </a:moveTo>
                  <a:lnTo>
                    <a:pt x="31750" y="722630"/>
                  </a:lnTo>
                  <a:lnTo>
                    <a:pt x="31750" y="77470"/>
                  </a:lnTo>
                  <a:lnTo>
                    <a:pt x="436880" y="77470"/>
                  </a:lnTo>
                  <a:lnTo>
                    <a:pt x="436880" y="722630"/>
                  </a:lnTo>
                  <a:close/>
                  <a:moveTo>
                    <a:pt x="36830" y="718820"/>
                  </a:moveTo>
                  <a:lnTo>
                    <a:pt x="431800" y="718820"/>
                  </a:lnTo>
                  <a:lnTo>
                    <a:pt x="431800" y="83820"/>
                  </a:lnTo>
                  <a:lnTo>
                    <a:pt x="36830" y="83820"/>
                  </a:lnTo>
                  <a:lnTo>
                    <a:pt x="36830" y="718820"/>
                  </a:lnTo>
                  <a:close/>
                </a:path>
              </a:pathLst>
            </a:custGeom>
            <a:solidFill>
              <a:srgbClr val="332F3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70" y="2540"/>
              <a:ext cx="463550" cy="825500"/>
            </a:xfrm>
            <a:custGeom>
              <a:avLst/>
              <a:gdLst/>
              <a:ahLst/>
              <a:cxnLst/>
              <a:rect r="r" b="b" t="t" l="l"/>
              <a:pathLst>
                <a:path h="825500" w="463550">
                  <a:moveTo>
                    <a:pt x="435610" y="0"/>
                  </a:moveTo>
                  <a:lnTo>
                    <a:pt x="27940" y="0"/>
                  </a:lnTo>
                  <a:cubicBezTo>
                    <a:pt x="12700" y="0"/>
                    <a:pt x="0" y="12700"/>
                    <a:pt x="0" y="30480"/>
                  </a:cubicBezTo>
                  <a:lnTo>
                    <a:pt x="0" y="791210"/>
                  </a:lnTo>
                  <a:cubicBezTo>
                    <a:pt x="0" y="800100"/>
                    <a:pt x="2540" y="807720"/>
                    <a:pt x="7620" y="814070"/>
                  </a:cubicBezTo>
                  <a:cubicBezTo>
                    <a:pt x="6350" y="812800"/>
                    <a:pt x="6350" y="811530"/>
                    <a:pt x="6350" y="810260"/>
                  </a:cubicBezTo>
                  <a:cubicBezTo>
                    <a:pt x="11430" y="819150"/>
                    <a:pt x="20320" y="825500"/>
                    <a:pt x="30480" y="825500"/>
                  </a:cubicBezTo>
                  <a:lnTo>
                    <a:pt x="434340" y="825500"/>
                  </a:lnTo>
                  <a:cubicBezTo>
                    <a:pt x="449580" y="825500"/>
                    <a:pt x="462280" y="811530"/>
                    <a:pt x="462280" y="793750"/>
                  </a:cubicBezTo>
                  <a:lnTo>
                    <a:pt x="462280" y="31750"/>
                  </a:lnTo>
                  <a:cubicBezTo>
                    <a:pt x="463550" y="13970"/>
                    <a:pt x="450850" y="0"/>
                    <a:pt x="435610" y="0"/>
                  </a:cubicBezTo>
                  <a:close/>
                  <a:moveTo>
                    <a:pt x="433070" y="717550"/>
                  </a:moveTo>
                  <a:lnTo>
                    <a:pt x="33020" y="717550"/>
                  </a:lnTo>
                  <a:lnTo>
                    <a:pt x="33020" y="77470"/>
                  </a:lnTo>
                  <a:lnTo>
                    <a:pt x="433070" y="77470"/>
                  </a:lnTo>
                  <a:lnTo>
                    <a:pt x="433070" y="717550"/>
                  </a:lnTo>
                  <a:close/>
                </a:path>
              </a:pathLst>
            </a:custGeom>
            <a:solidFill>
              <a:srgbClr val="E9EBEA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08280" y="754380"/>
              <a:ext cx="53340" cy="52070"/>
            </a:xfrm>
            <a:custGeom>
              <a:avLst/>
              <a:gdLst/>
              <a:ahLst/>
              <a:cxnLst/>
              <a:rect r="r" b="b" t="t" l="l"/>
              <a:pathLst>
                <a:path h="52070" w="53340">
                  <a:moveTo>
                    <a:pt x="26670" y="0"/>
                  </a:moveTo>
                  <a:cubicBezTo>
                    <a:pt x="12700" y="0"/>
                    <a:pt x="0" y="11430"/>
                    <a:pt x="0" y="26670"/>
                  </a:cubicBezTo>
                  <a:lnTo>
                    <a:pt x="0" y="31750"/>
                  </a:lnTo>
                  <a:lnTo>
                    <a:pt x="0" y="34290"/>
                  </a:lnTo>
                  <a:cubicBezTo>
                    <a:pt x="0" y="35560"/>
                    <a:pt x="0" y="36830"/>
                    <a:pt x="1270" y="36830"/>
                  </a:cubicBezTo>
                  <a:cubicBezTo>
                    <a:pt x="1270" y="36830"/>
                    <a:pt x="1270" y="38100"/>
                    <a:pt x="2540" y="38100"/>
                  </a:cubicBezTo>
                  <a:cubicBezTo>
                    <a:pt x="2540" y="39370"/>
                    <a:pt x="3810" y="39370"/>
                    <a:pt x="3810" y="40640"/>
                  </a:cubicBezTo>
                  <a:lnTo>
                    <a:pt x="5080" y="41910"/>
                  </a:lnTo>
                  <a:cubicBezTo>
                    <a:pt x="5080" y="43180"/>
                    <a:pt x="6350" y="43180"/>
                    <a:pt x="7620" y="44450"/>
                  </a:cubicBezTo>
                  <a:lnTo>
                    <a:pt x="8890" y="45720"/>
                  </a:lnTo>
                  <a:lnTo>
                    <a:pt x="11430" y="48260"/>
                  </a:lnTo>
                  <a:cubicBezTo>
                    <a:pt x="11430" y="48260"/>
                    <a:pt x="12700" y="48260"/>
                    <a:pt x="12700" y="49530"/>
                  </a:cubicBezTo>
                  <a:cubicBezTo>
                    <a:pt x="13970" y="49530"/>
                    <a:pt x="15240" y="50800"/>
                    <a:pt x="15240" y="50800"/>
                  </a:cubicBezTo>
                  <a:lnTo>
                    <a:pt x="16510" y="50800"/>
                  </a:lnTo>
                  <a:cubicBezTo>
                    <a:pt x="17780" y="50800"/>
                    <a:pt x="19050" y="52070"/>
                    <a:pt x="20320" y="52070"/>
                  </a:cubicBezTo>
                  <a:lnTo>
                    <a:pt x="21590" y="52070"/>
                  </a:lnTo>
                  <a:cubicBezTo>
                    <a:pt x="21590" y="52070"/>
                    <a:pt x="25400" y="52070"/>
                    <a:pt x="26670" y="52070"/>
                  </a:cubicBezTo>
                  <a:cubicBezTo>
                    <a:pt x="39370" y="52070"/>
                    <a:pt x="50800" y="43180"/>
                    <a:pt x="52070" y="31750"/>
                  </a:cubicBezTo>
                  <a:lnTo>
                    <a:pt x="52070" y="30480"/>
                  </a:lnTo>
                  <a:lnTo>
                    <a:pt x="52070" y="25400"/>
                  </a:lnTo>
                  <a:cubicBezTo>
                    <a:pt x="53340" y="11430"/>
                    <a:pt x="40640" y="0"/>
                    <a:pt x="26670" y="0"/>
                  </a:cubicBezTo>
                  <a:close/>
                </a:path>
              </a:pathLst>
            </a:custGeom>
            <a:solidFill>
              <a:srgbClr val="ADADA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4150" y="35560"/>
              <a:ext cx="100330" cy="7620"/>
            </a:xfrm>
            <a:custGeom>
              <a:avLst/>
              <a:gdLst/>
              <a:ahLst/>
              <a:cxnLst/>
              <a:rect r="r" b="b" t="t" l="l"/>
              <a:pathLst>
                <a:path h="7620" w="100330">
                  <a:moveTo>
                    <a:pt x="97790" y="1270"/>
                  </a:moveTo>
                  <a:lnTo>
                    <a:pt x="3810" y="1270"/>
                  </a:lnTo>
                  <a:cubicBezTo>
                    <a:pt x="2540" y="1270"/>
                    <a:pt x="1270" y="1270"/>
                    <a:pt x="0" y="0"/>
                  </a:cubicBezTo>
                  <a:cubicBezTo>
                    <a:pt x="1270" y="3810"/>
                    <a:pt x="3810" y="7620"/>
                    <a:pt x="6350" y="7620"/>
                  </a:cubicBezTo>
                  <a:lnTo>
                    <a:pt x="93980" y="7620"/>
                  </a:lnTo>
                  <a:cubicBezTo>
                    <a:pt x="96520" y="7620"/>
                    <a:pt x="99060" y="5080"/>
                    <a:pt x="100330" y="0"/>
                  </a:cubicBezTo>
                  <a:cubicBezTo>
                    <a:pt x="99060" y="1270"/>
                    <a:pt x="99060" y="1270"/>
                    <a:pt x="97790" y="12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5400" y="66040"/>
              <a:ext cx="417830" cy="669290"/>
            </a:xfrm>
            <a:custGeom>
              <a:avLst/>
              <a:gdLst/>
              <a:ahLst/>
              <a:cxnLst/>
              <a:rect r="r" b="b" t="t" l="l"/>
              <a:pathLst>
                <a:path h="669290" w="417830">
                  <a:moveTo>
                    <a:pt x="0" y="0"/>
                  </a:moveTo>
                  <a:lnTo>
                    <a:pt x="417830" y="0"/>
                  </a:lnTo>
                  <a:lnTo>
                    <a:pt x="417830" y="669290"/>
                  </a:lnTo>
                  <a:lnTo>
                    <a:pt x="0" y="669290"/>
                  </a:lnTo>
                  <a:close/>
                </a:path>
              </a:pathLst>
            </a:custGeom>
            <a:blipFill>
              <a:blip r:embed="rId2"/>
              <a:stretch>
                <a:fillRect l="0" t="-4960" r="0" b="-496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10069" y="563985"/>
            <a:ext cx="4435429" cy="201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42"/>
              </a:lnSpc>
            </a:pPr>
            <a:r>
              <a:rPr lang="en-US" sz="4761" spc="-61">
                <a:solidFill>
                  <a:srgbClr val="FFFFFF"/>
                </a:solidFill>
                <a:latin typeface="Poppins Ultra-Bold"/>
              </a:rPr>
              <a:t>APA ITU SUARA BERSAMA?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0069" y="3101019"/>
            <a:ext cx="8115300" cy="5388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77969" indent="-288984" lvl="1">
              <a:lnSpc>
                <a:spcPts val="3533"/>
              </a:lnSpc>
              <a:buFont typeface="Arial"/>
              <a:buChar char="•"/>
            </a:pPr>
            <a:r>
              <a:rPr lang="en-US" sz="2677" spc="-34">
                <a:solidFill>
                  <a:srgbClr val="FFFFFF"/>
                </a:solidFill>
                <a:latin typeface="Poppins"/>
              </a:rPr>
              <a:t>Aplikasi yang akan menjadi portal bagi generasi muda untuk saling bertukar pandangan terhadap calon presiden 2024, dan kedepannya untuk pemilihan umum selanjutnya (pilkada, pileg, dsb.)</a:t>
            </a:r>
          </a:p>
          <a:p>
            <a:pPr marL="577969" indent="-288984" lvl="1">
              <a:lnSpc>
                <a:spcPts val="3533"/>
              </a:lnSpc>
              <a:buFont typeface="Arial"/>
              <a:buChar char="•"/>
            </a:pPr>
            <a:r>
              <a:rPr lang="en-US" sz="2677" spc="-34">
                <a:solidFill>
                  <a:srgbClr val="FFFFFF"/>
                </a:solidFill>
                <a:latin typeface="Poppins"/>
              </a:rPr>
              <a:t>Harapannya, pandangan sesama generasi muda yang difasilitasi oleh website Suara Bersama bisa menjadi pijakan awal bagi sesama untuk memantapkan pilihan.</a:t>
            </a:r>
          </a:p>
          <a:p>
            <a:pPr marL="577969" indent="-288984" lvl="1">
              <a:lnSpc>
                <a:spcPts val="3533"/>
              </a:lnSpc>
              <a:buFont typeface="Arial"/>
              <a:buChar char="•"/>
            </a:pPr>
            <a:r>
              <a:rPr lang="en-US" sz="2677" spc="-34">
                <a:solidFill>
                  <a:srgbClr val="FFFFFF"/>
                </a:solidFill>
                <a:latin typeface="Poppins"/>
              </a:rPr>
              <a:t>Akan beroperasi dalam bentuk sosial media (dengan penyimpanan local).</a:t>
            </a:r>
          </a:p>
          <a:p>
            <a:pPr>
              <a:lnSpc>
                <a:spcPts val="3533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2682997"/>
            <a:ext cx="3176143" cy="6284544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1242" t="0" r="-11242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233310" y="2449269"/>
            <a:ext cx="3176143" cy="6284544"/>
            <a:chOff x="0" y="0"/>
            <a:chExt cx="2620010" cy="5184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0070" t="0" r="-1007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28663" y="311333"/>
            <a:ext cx="9063893" cy="119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72"/>
              </a:lnSpc>
            </a:pPr>
            <a:r>
              <a:rPr lang="en-US" sz="8030" spc="-104">
                <a:solidFill>
                  <a:srgbClr val="FFFFFF"/>
                </a:solidFill>
                <a:latin typeface="Poppins Ultra-Bold"/>
              </a:rPr>
              <a:t>ACTIVITY (1)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220556" y="4776788"/>
            <a:ext cx="4057650" cy="156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1"/>
              </a:lnSpc>
            </a:pPr>
            <a:r>
              <a:rPr lang="en-US" sz="3077" spc="-40">
                <a:solidFill>
                  <a:srgbClr val="FFFFFF"/>
                </a:solidFill>
                <a:latin typeface="Poppins Bold"/>
              </a:rPr>
              <a:t>Log-in/Register:</a:t>
            </a:r>
          </a:p>
          <a:p>
            <a:pPr>
              <a:lnSpc>
                <a:spcPts val="4061"/>
              </a:lnSpc>
            </a:pPr>
            <a:r>
              <a:rPr lang="en-US" sz="3077" spc="-40">
                <a:solidFill>
                  <a:srgbClr val="FFFFFF"/>
                </a:solidFill>
                <a:latin typeface="Poppins"/>
              </a:rPr>
              <a:t>Support Google Gmail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364556" y="5291138"/>
            <a:ext cx="4057650" cy="53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1"/>
              </a:lnSpc>
            </a:pPr>
            <a:r>
              <a:rPr lang="en-US" sz="3077" spc="-40">
                <a:solidFill>
                  <a:srgbClr val="FFFFFF"/>
                </a:solidFill>
                <a:latin typeface="Poppins Bold"/>
              </a:rPr>
              <a:t>Home Page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262129" y="1028700"/>
            <a:ext cx="4650417" cy="8229600"/>
            <a:chOff x="0" y="0"/>
            <a:chExt cx="468630" cy="8293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630" cy="829310"/>
            </a:xfrm>
            <a:custGeom>
              <a:avLst/>
              <a:gdLst/>
              <a:ahLst/>
              <a:cxnLst/>
              <a:rect r="r" b="b" t="t" l="l"/>
              <a:pathLst>
                <a:path h="829310" w="468630">
                  <a:moveTo>
                    <a:pt x="436880" y="829310"/>
                  </a:moveTo>
                  <a:lnTo>
                    <a:pt x="31750" y="829310"/>
                  </a:lnTo>
                  <a:cubicBezTo>
                    <a:pt x="22860" y="829310"/>
                    <a:pt x="13970" y="824230"/>
                    <a:pt x="8890" y="816610"/>
                  </a:cubicBezTo>
                  <a:cubicBezTo>
                    <a:pt x="2540" y="810260"/>
                    <a:pt x="0" y="802640"/>
                    <a:pt x="0" y="792480"/>
                  </a:cubicBezTo>
                  <a:lnTo>
                    <a:pt x="0" y="33020"/>
                  </a:lnTo>
                  <a:cubicBezTo>
                    <a:pt x="0" y="13970"/>
                    <a:pt x="12700" y="0"/>
                    <a:pt x="30480" y="0"/>
                  </a:cubicBezTo>
                  <a:lnTo>
                    <a:pt x="438150" y="0"/>
                  </a:lnTo>
                  <a:cubicBezTo>
                    <a:pt x="454660" y="0"/>
                    <a:pt x="468630" y="15240"/>
                    <a:pt x="468630" y="34290"/>
                  </a:cubicBezTo>
                  <a:lnTo>
                    <a:pt x="468630" y="795020"/>
                  </a:lnTo>
                  <a:cubicBezTo>
                    <a:pt x="467360" y="814070"/>
                    <a:pt x="453390" y="829310"/>
                    <a:pt x="436880" y="829310"/>
                  </a:cubicBezTo>
                  <a:close/>
                  <a:moveTo>
                    <a:pt x="10160" y="810260"/>
                  </a:moveTo>
                  <a:cubicBezTo>
                    <a:pt x="15240" y="819150"/>
                    <a:pt x="22860" y="824230"/>
                    <a:pt x="31750" y="824230"/>
                  </a:cubicBezTo>
                  <a:lnTo>
                    <a:pt x="436880" y="824230"/>
                  </a:lnTo>
                  <a:cubicBezTo>
                    <a:pt x="450850" y="824230"/>
                    <a:pt x="462280" y="810260"/>
                    <a:pt x="462280" y="793750"/>
                  </a:cubicBezTo>
                  <a:lnTo>
                    <a:pt x="462280" y="34290"/>
                  </a:lnTo>
                  <a:cubicBezTo>
                    <a:pt x="462280" y="17780"/>
                    <a:pt x="450850" y="3810"/>
                    <a:pt x="436880" y="3810"/>
                  </a:cubicBezTo>
                  <a:lnTo>
                    <a:pt x="29210" y="3810"/>
                  </a:lnTo>
                  <a:cubicBezTo>
                    <a:pt x="15240" y="3810"/>
                    <a:pt x="3810" y="15240"/>
                    <a:pt x="3810" y="31750"/>
                  </a:cubicBezTo>
                  <a:lnTo>
                    <a:pt x="3810" y="792480"/>
                  </a:lnTo>
                  <a:cubicBezTo>
                    <a:pt x="5080" y="800100"/>
                    <a:pt x="6350" y="805180"/>
                    <a:pt x="10160" y="810260"/>
                  </a:cubicBezTo>
                  <a:close/>
                  <a:moveTo>
                    <a:pt x="436880" y="722630"/>
                  </a:moveTo>
                  <a:lnTo>
                    <a:pt x="31750" y="722630"/>
                  </a:lnTo>
                  <a:lnTo>
                    <a:pt x="31750" y="77470"/>
                  </a:lnTo>
                  <a:lnTo>
                    <a:pt x="436880" y="77470"/>
                  </a:lnTo>
                  <a:lnTo>
                    <a:pt x="436880" y="722630"/>
                  </a:lnTo>
                  <a:close/>
                  <a:moveTo>
                    <a:pt x="36830" y="718820"/>
                  </a:moveTo>
                  <a:lnTo>
                    <a:pt x="431800" y="718820"/>
                  </a:lnTo>
                  <a:lnTo>
                    <a:pt x="431800" y="83820"/>
                  </a:lnTo>
                  <a:lnTo>
                    <a:pt x="36830" y="83820"/>
                  </a:lnTo>
                  <a:lnTo>
                    <a:pt x="36830" y="718820"/>
                  </a:lnTo>
                  <a:close/>
                </a:path>
              </a:pathLst>
            </a:custGeom>
            <a:solidFill>
              <a:srgbClr val="332F3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70" y="2540"/>
              <a:ext cx="463550" cy="825500"/>
            </a:xfrm>
            <a:custGeom>
              <a:avLst/>
              <a:gdLst/>
              <a:ahLst/>
              <a:cxnLst/>
              <a:rect r="r" b="b" t="t" l="l"/>
              <a:pathLst>
                <a:path h="825500" w="463550">
                  <a:moveTo>
                    <a:pt x="435610" y="0"/>
                  </a:moveTo>
                  <a:lnTo>
                    <a:pt x="27940" y="0"/>
                  </a:lnTo>
                  <a:cubicBezTo>
                    <a:pt x="12700" y="0"/>
                    <a:pt x="0" y="12700"/>
                    <a:pt x="0" y="30480"/>
                  </a:cubicBezTo>
                  <a:lnTo>
                    <a:pt x="0" y="791210"/>
                  </a:lnTo>
                  <a:cubicBezTo>
                    <a:pt x="0" y="800100"/>
                    <a:pt x="2540" y="807720"/>
                    <a:pt x="7620" y="814070"/>
                  </a:cubicBezTo>
                  <a:cubicBezTo>
                    <a:pt x="6350" y="812800"/>
                    <a:pt x="6350" y="811530"/>
                    <a:pt x="6350" y="810260"/>
                  </a:cubicBezTo>
                  <a:cubicBezTo>
                    <a:pt x="11430" y="819150"/>
                    <a:pt x="20320" y="825500"/>
                    <a:pt x="30480" y="825500"/>
                  </a:cubicBezTo>
                  <a:lnTo>
                    <a:pt x="434340" y="825500"/>
                  </a:lnTo>
                  <a:cubicBezTo>
                    <a:pt x="449580" y="825500"/>
                    <a:pt x="462280" y="811530"/>
                    <a:pt x="462280" y="793750"/>
                  </a:cubicBezTo>
                  <a:lnTo>
                    <a:pt x="462280" y="31750"/>
                  </a:lnTo>
                  <a:cubicBezTo>
                    <a:pt x="463550" y="13970"/>
                    <a:pt x="450850" y="0"/>
                    <a:pt x="435610" y="0"/>
                  </a:cubicBezTo>
                  <a:close/>
                  <a:moveTo>
                    <a:pt x="433070" y="717550"/>
                  </a:moveTo>
                  <a:lnTo>
                    <a:pt x="33020" y="717550"/>
                  </a:lnTo>
                  <a:lnTo>
                    <a:pt x="33020" y="77470"/>
                  </a:lnTo>
                  <a:lnTo>
                    <a:pt x="433070" y="77470"/>
                  </a:lnTo>
                  <a:lnTo>
                    <a:pt x="433070" y="717550"/>
                  </a:lnTo>
                  <a:close/>
                </a:path>
              </a:pathLst>
            </a:custGeom>
            <a:solidFill>
              <a:srgbClr val="E9EBEA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08280" y="754380"/>
              <a:ext cx="53340" cy="52070"/>
            </a:xfrm>
            <a:custGeom>
              <a:avLst/>
              <a:gdLst/>
              <a:ahLst/>
              <a:cxnLst/>
              <a:rect r="r" b="b" t="t" l="l"/>
              <a:pathLst>
                <a:path h="52070" w="53340">
                  <a:moveTo>
                    <a:pt x="26670" y="0"/>
                  </a:moveTo>
                  <a:cubicBezTo>
                    <a:pt x="12700" y="0"/>
                    <a:pt x="0" y="11430"/>
                    <a:pt x="0" y="26670"/>
                  </a:cubicBezTo>
                  <a:lnTo>
                    <a:pt x="0" y="31750"/>
                  </a:lnTo>
                  <a:lnTo>
                    <a:pt x="0" y="34290"/>
                  </a:lnTo>
                  <a:cubicBezTo>
                    <a:pt x="0" y="35560"/>
                    <a:pt x="0" y="36830"/>
                    <a:pt x="1270" y="36830"/>
                  </a:cubicBezTo>
                  <a:cubicBezTo>
                    <a:pt x="1270" y="36830"/>
                    <a:pt x="1270" y="38100"/>
                    <a:pt x="2540" y="38100"/>
                  </a:cubicBezTo>
                  <a:cubicBezTo>
                    <a:pt x="2540" y="39370"/>
                    <a:pt x="3810" y="39370"/>
                    <a:pt x="3810" y="40640"/>
                  </a:cubicBezTo>
                  <a:lnTo>
                    <a:pt x="5080" y="41910"/>
                  </a:lnTo>
                  <a:cubicBezTo>
                    <a:pt x="5080" y="43180"/>
                    <a:pt x="6350" y="43180"/>
                    <a:pt x="7620" y="44450"/>
                  </a:cubicBezTo>
                  <a:lnTo>
                    <a:pt x="8890" y="45720"/>
                  </a:lnTo>
                  <a:lnTo>
                    <a:pt x="11430" y="48260"/>
                  </a:lnTo>
                  <a:cubicBezTo>
                    <a:pt x="11430" y="48260"/>
                    <a:pt x="12700" y="48260"/>
                    <a:pt x="12700" y="49530"/>
                  </a:cubicBezTo>
                  <a:cubicBezTo>
                    <a:pt x="13970" y="49530"/>
                    <a:pt x="15240" y="50800"/>
                    <a:pt x="15240" y="50800"/>
                  </a:cubicBezTo>
                  <a:lnTo>
                    <a:pt x="16510" y="50800"/>
                  </a:lnTo>
                  <a:cubicBezTo>
                    <a:pt x="17780" y="50800"/>
                    <a:pt x="19050" y="52070"/>
                    <a:pt x="20320" y="52070"/>
                  </a:cubicBezTo>
                  <a:lnTo>
                    <a:pt x="21590" y="52070"/>
                  </a:lnTo>
                  <a:cubicBezTo>
                    <a:pt x="21590" y="52070"/>
                    <a:pt x="25400" y="52070"/>
                    <a:pt x="26670" y="52070"/>
                  </a:cubicBezTo>
                  <a:cubicBezTo>
                    <a:pt x="39370" y="52070"/>
                    <a:pt x="50800" y="43180"/>
                    <a:pt x="52070" y="31750"/>
                  </a:cubicBezTo>
                  <a:lnTo>
                    <a:pt x="52070" y="30480"/>
                  </a:lnTo>
                  <a:lnTo>
                    <a:pt x="52070" y="25400"/>
                  </a:lnTo>
                  <a:cubicBezTo>
                    <a:pt x="53340" y="11430"/>
                    <a:pt x="40640" y="0"/>
                    <a:pt x="26670" y="0"/>
                  </a:cubicBezTo>
                  <a:close/>
                </a:path>
              </a:pathLst>
            </a:custGeom>
            <a:solidFill>
              <a:srgbClr val="ADADA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4150" y="35560"/>
              <a:ext cx="100330" cy="7620"/>
            </a:xfrm>
            <a:custGeom>
              <a:avLst/>
              <a:gdLst/>
              <a:ahLst/>
              <a:cxnLst/>
              <a:rect r="r" b="b" t="t" l="l"/>
              <a:pathLst>
                <a:path h="7620" w="100330">
                  <a:moveTo>
                    <a:pt x="97790" y="1270"/>
                  </a:moveTo>
                  <a:lnTo>
                    <a:pt x="3810" y="1270"/>
                  </a:lnTo>
                  <a:cubicBezTo>
                    <a:pt x="2540" y="1270"/>
                    <a:pt x="1270" y="1270"/>
                    <a:pt x="0" y="0"/>
                  </a:cubicBezTo>
                  <a:cubicBezTo>
                    <a:pt x="1270" y="3810"/>
                    <a:pt x="3810" y="7620"/>
                    <a:pt x="6350" y="7620"/>
                  </a:cubicBezTo>
                  <a:lnTo>
                    <a:pt x="93980" y="7620"/>
                  </a:lnTo>
                  <a:cubicBezTo>
                    <a:pt x="96520" y="7620"/>
                    <a:pt x="99060" y="5080"/>
                    <a:pt x="100330" y="0"/>
                  </a:cubicBezTo>
                  <a:cubicBezTo>
                    <a:pt x="99060" y="1270"/>
                    <a:pt x="99060" y="1270"/>
                    <a:pt x="97790" y="12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5400" y="66040"/>
              <a:ext cx="417830" cy="669290"/>
            </a:xfrm>
            <a:custGeom>
              <a:avLst/>
              <a:gdLst/>
              <a:ahLst/>
              <a:cxnLst/>
              <a:rect r="r" b="b" t="t" l="l"/>
              <a:pathLst>
                <a:path h="669290" w="417830">
                  <a:moveTo>
                    <a:pt x="0" y="0"/>
                  </a:moveTo>
                  <a:lnTo>
                    <a:pt x="417830" y="0"/>
                  </a:lnTo>
                  <a:lnTo>
                    <a:pt x="417830" y="669290"/>
                  </a:lnTo>
                  <a:lnTo>
                    <a:pt x="0" y="669290"/>
                  </a:lnTo>
                  <a:close/>
                </a:path>
              </a:pathLst>
            </a:custGeom>
            <a:blipFill>
              <a:blip r:embed="rId2"/>
              <a:stretch>
                <a:fillRect l="0" t="-4960" r="0" b="-496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10069" y="563985"/>
            <a:ext cx="4435429" cy="720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42"/>
              </a:lnSpc>
            </a:pPr>
            <a:r>
              <a:rPr lang="en-US" sz="4761" spc="-61">
                <a:solidFill>
                  <a:srgbClr val="FFFFFF"/>
                </a:solidFill>
                <a:latin typeface="Poppins Ultra-Bold"/>
              </a:rPr>
              <a:t>ACTIVITY (1)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299706"/>
            <a:ext cx="8115300" cy="6449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2737" indent="-321368" lvl="1">
              <a:lnSpc>
                <a:spcPts val="3929"/>
              </a:lnSpc>
              <a:buFont typeface="Arial"/>
              <a:buChar char="•"/>
            </a:pPr>
            <a:r>
              <a:rPr lang="en-US" sz="2977" spc="-38">
                <a:solidFill>
                  <a:srgbClr val="FFFFFF"/>
                </a:solidFill>
                <a:latin typeface="Poppins"/>
              </a:rPr>
              <a:t>Penyimpanan data akun menggunakan sqlite DBHelper</a:t>
            </a:r>
          </a:p>
          <a:p>
            <a:pPr algn="just" marL="642737" indent="-321368" lvl="1">
              <a:lnSpc>
                <a:spcPts val="3929"/>
              </a:lnSpc>
              <a:buFont typeface="Arial"/>
              <a:buChar char="•"/>
            </a:pPr>
            <a:r>
              <a:rPr lang="en-US" sz="2977" spc="-38">
                <a:solidFill>
                  <a:srgbClr val="FFFFFF"/>
                </a:solidFill>
                <a:latin typeface="Poppins"/>
              </a:rPr>
              <a:t>Login dengan google akun akan menyimpan username dari akun google tersebut untuk kemudian dijadikan nama pengguna</a:t>
            </a:r>
          </a:p>
          <a:p>
            <a:pPr algn="just" marL="642737" indent="-321368" lvl="1">
              <a:lnSpc>
                <a:spcPts val="3929"/>
              </a:lnSpc>
              <a:buFont typeface="Arial"/>
              <a:buChar char="•"/>
            </a:pPr>
            <a:r>
              <a:rPr lang="en-US" sz="2977" spc="-38">
                <a:solidFill>
                  <a:srgbClr val="FFFFFF"/>
                </a:solidFill>
                <a:latin typeface="Poppins"/>
              </a:rPr>
              <a:t>Homepage berisikan recyclerview tiap pasangan calon yang akan diarahkan ke halaman profil masing-masing jika diklik</a:t>
            </a:r>
          </a:p>
          <a:p>
            <a:pPr algn="just" marL="642737" indent="-321368" lvl="1">
              <a:lnSpc>
                <a:spcPts val="3929"/>
              </a:lnSpc>
              <a:buFont typeface="Arial"/>
              <a:buChar char="•"/>
            </a:pPr>
            <a:r>
              <a:rPr lang="en-US" sz="2977" spc="-38">
                <a:solidFill>
                  <a:srgbClr val="FFFFFF"/>
                </a:solidFill>
                <a:latin typeface="Poppins"/>
              </a:rPr>
              <a:t>Homepage juga berisikan tombol yang mengarahkan ke halaman tentang kami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2682997"/>
            <a:ext cx="3176143" cy="6284544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0383" t="0" r="-10383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233310" y="2449269"/>
            <a:ext cx="3176143" cy="6284544"/>
            <a:chOff x="0" y="0"/>
            <a:chExt cx="2620010" cy="5184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0947" t="0" r="-10947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28663" y="311333"/>
            <a:ext cx="9063893" cy="119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72"/>
              </a:lnSpc>
            </a:pPr>
            <a:r>
              <a:rPr lang="en-US" sz="8030" spc="-104">
                <a:solidFill>
                  <a:srgbClr val="FFFFFF"/>
                </a:solidFill>
                <a:latin typeface="Poppins Ultra-Bold"/>
              </a:rPr>
              <a:t>ACTIVITY (2)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086350" y="4776788"/>
            <a:ext cx="4057650" cy="156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1"/>
              </a:lnSpc>
            </a:pPr>
            <a:r>
              <a:rPr lang="en-US" sz="3077" spc="-40">
                <a:solidFill>
                  <a:srgbClr val="FFFFFF"/>
                </a:solidFill>
                <a:latin typeface="Poppins Bold"/>
              </a:rPr>
              <a:t>Profile:</a:t>
            </a:r>
          </a:p>
          <a:p>
            <a:pPr>
              <a:lnSpc>
                <a:spcPts val="4061"/>
              </a:lnSpc>
            </a:pPr>
            <a:r>
              <a:rPr lang="en-US" sz="3077" spc="-40">
                <a:solidFill>
                  <a:srgbClr val="FFFFFF"/>
                </a:solidFill>
                <a:latin typeface="Poppins"/>
              </a:rPr>
              <a:t>Keperluan update</a:t>
            </a:r>
          </a:p>
          <a:p>
            <a:pPr>
              <a:lnSpc>
                <a:spcPts val="4061"/>
              </a:lnSpc>
            </a:pPr>
            <a:r>
              <a:rPr lang="en-US" sz="3077" spc="-40">
                <a:solidFill>
                  <a:srgbClr val="FFFFFF"/>
                </a:solidFill>
                <a:latin typeface="Poppins"/>
              </a:rPr>
              <a:t>data user.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919447" y="4776788"/>
            <a:ext cx="4029831" cy="2591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1"/>
              </a:lnSpc>
            </a:pPr>
            <a:r>
              <a:rPr lang="en-US" sz="3077" spc="-40">
                <a:solidFill>
                  <a:srgbClr val="FFFFFF"/>
                </a:solidFill>
                <a:latin typeface="Poppins Bold"/>
              </a:rPr>
              <a:t>About Us:</a:t>
            </a:r>
          </a:p>
          <a:p>
            <a:pPr>
              <a:lnSpc>
                <a:spcPts val="4061"/>
              </a:lnSpc>
            </a:pPr>
            <a:r>
              <a:rPr lang="en-US" sz="3077" spc="-40">
                <a:solidFill>
                  <a:srgbClr val="FFFFFF"/>
                </a:solidFill>
                <a:latin typeface="Poppins"/>
              </a:rPr>
              <a:t>Pelajari Selengkapnya</a:t>
            </a:r>
          </a:p>
          <a:p>
            <a:pPr>
              <a:lnSpc>
                <a:spcPts val="4061"/>
              </a:lnSpc>
            </a:pPr>
            <a:r>
              <a:rPr lang="en-US" sz="3077" spc="-40">
                <a:solidFill>
                  <a:srgbClr val="FFFFFF"/>
                </a:solidFill>
                <a:latin typeface="Poppins"/>
              </a:rPr>
              <a:t>tentang Suara Bersama.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262129" y="1028700"/>
            <a:ext cx="4650417" cy="8229600"/>
            <a:chOff x="0" y="0"/>
            <a:chExt cx="468630" cy="8293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630" cy="829310"/>
            </a:xfrm>
            <a:custGeom>
              <a:avLst/>
              <a:gdLst/>
              <a:ahLst/>
              <a:cxnLst/>
              <a:rect r="r" b="b" t="t" l="l"/>
              <a:pathLst>
                <a:path h="829310" w="468630">
                  <a:moveTo>
                    <a:pt x="436880" y="829310"/>
                  </a:moveTo>
                  <a:lnTo>
                    <a:pt x="31750" y="829310"/>
                  </a:lnTo>
                  <a:cubicBezTo>
                    <a:pt x="22860" y="829310"/>
                    <a:pt x="13970" y="824230"/>
                    <a:pt x="8890" y="816610"/>
                  </a:cubicBezTo>
                  <a:cubicBezTo>
                    <a:pt x="2540" y="810260"/>
                    <a:pt x="0" y="802640"/>
                    <a:pt x="0" y="792480"/>
                  </a:cubicBezTo>
                  <a:lnTo>
                    <a:pt x="0" y="33020"/>
                  </a:lnTo>
                  <a:cubicBezTo>
                    <a:pt x="0" y="13970"/>
                    <a:pt x="12700" y="0"/>
                    <a:pt x="30480" y="0"/>
                  </a:cubicBezTo>
                  <a:lnTo>
                    <a:pt x="438150" y="0"/>
                  </a:lnTo>
                  <a:cubicBezTo>
                    <a:pt x="454660" y="0"/>
                    <a:pt x="468630" y="15240"/>
                    <a:pt x="468630" y="34290"/>
                  </a:cubicBezTo>
                  <a:lnTo>
                    <a:pt x="468630" y="795020"/>
                  </a:lnTo>
                  <a:cubicBezTo>
                    <a:pt x="467360" y="814070"/>
                    <a:pt x="453390" y="829310"/>
                    <a:pt x="436880" y="829310"/>
                  </a:cubicBezTo>
                  <a:close/>
                  <a:moveTo>
                    <a:pt x="10160" y="810260"/>
                  </a:moveTo>
                  <a:cubicBezTo>
                    <a:pt x="15240" y="819150"/>
                    <a:pt x="22860" y="824230"/>
                    <a:pt x="31750" y="824230"/>
                  </a:cubicBezTo>
                  <a:lnTo>
                    <a:pt x="436880" y="824230"/>
                  </a:lnTo>
                  <a:cubicBezTo>
                    <a:pt x="450850" y="824230"/>
                    <a:pt x="462280" y="810260"/>
                    <a:pt x="462280" y="793750"/>
                  </a:cubicBezTo>
                  <a:lnTo>
                    <a:pt x="462280" y="34290"/>
                  </a:lnTo>
                  <a:cubicBezTo>
                    <a:pt x="462280" y="17780"/>
                    <a:pt x="450850" y="3810"/>
                    <a:pt x="436880" y="3810"/>
                  </a:cubicBezTo>
                  <a:lnTo>
                    <a:pt x="29210" y="3810"/>
                  </a:lnTo>
                  <a:cubicBezTo>
                    <a:pt x="15240" y="3810"/>
                    <a:pt x="3810" y="15240"/>
                    <a:pt x="3810" y="31750"/>
                  </a:cubicBezTo>
                  <a:lnTo>
                    <a:pt x="3810" y="792480"/>
                  </a:lnTo>
                  <a:cubicBezTo>
                    <a:pt x="5080" y="800100"/>
                    <a:pt x="6350" y="805180"/>
                    <a:pt x="10160" y="810260"/>
                  </a:cubicBezTo>
                  <a:close/>
                  <a:moveTo>
                    <a:pt x="436880" y="722630"/>
                  </a:moveTo>
                  <a:lnTo>
                    <a:pt x="31750" y="722630"/>
                  </a:lnTo>
                  <a:lnTo>
                    <a:pt x="31750" y="77470"/>
                  </a:lnTo>
                  <a:lnTo>
                    <a:pt x="436880" y="77470"/>
                  </a:lnTo>
                  <a:lnTo>
                    <a:pt x="436880" y="722630"/>
                  </a:lnTo>
                  <a:close/>
                  <a:moveTo>
                    <a:pt x="36830" y="718820"/>
                  </a:moveTo>
                  <a:lnTo>
                    <a:pt x="431800" y="718820"/>
                  </a:lnTo>
                  <a:lnTo>
                    <a:pt x="431800" y="83820"/>
                  </a:lnTo>
                  <a:lnTo>
                    <a:pt x="36830" y="83820"/>
                  </a:lnTo>
                  <a:lnTo>
                    <a:pt x="36830" y="718820"/>
                  </a:lnTo>
                  <a:close/>
                </a:path>
              </a:pathLst>
            </a:custGeom>
            <a:solidFill>
              <a:srgbClr val="332F3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70" y="2540"/>
              <a:ext cx="463550" cy="825500"/>
            </a:xfrm>
            <a:custGeom>
              <a:avLst/>
              <a:gdLst/>
              <a:ahLst/>
              <a:cxnLst/>
              <a:rect r="r" b="b" t="t" l="l"/>
              <a:pathLst>
                <a:path h="825500" w="463550">
                  <a:moveTo>
                    <a:pt x="435610" y="0"/>
                  </a:moveTo>
                  <a:lnTo>
                    <a:pt x="27940" y="0"/>
                  </a:lnTo>
                  <a:cubicBezTo>
                    <a:pt x="12700" y="0"/>
                    <a:pt x="0" y="12700"/>
                    <a:pt x="0" y="30480"/>
                  </a:cubicBezTo>
                  <a:lnTo>
                    <a:pt x="0" y="791210"/>
                  </a:lnTo>
                  <a:cubicBezTo>
                    <a:pt x="0" y="800100"/>
                    <a:pt x="2540" y="807720"/>
                    <a:pt x="7620" y="814070"/>
                  </a:cubicBezTo>
                  <a:cubicBezTo>
                    <a:pt x="6350" y="812800"/>
                    <a:pt x="6350" y="811530"/>
                    <a:pt x="6350" y="810260"/>
                  </a:cubicBezTo>
                  <a:cubicBezTo>
                    <a:pt x="11430" y="819150"/>
                    <a:pt x="20320" y="825500"/>
                    <a:pt x="30480" y="825500"/>
                  </a:cubicBezTo>
                  <a:lnTo>
                    <a:pt x="434340" y="825500"/>
                  </a:lnTo>
                  <a:cubicBezTo>
                    <a:pt x="449580" y="825500"/>
                    <a:pt x="462280" y="811530"/>
                    <a:pt x="462280" y="793750"/>
                  </a:cubicBezTo>
                  <a:lnTo>
                    <a:pt x="462280" y="31750"/>
                  </a:lnTo>
                  <a:cubicBezTo>
                    <a:pt x="463550" y="13970"/>
                    <a:pt x="450850" y="0"/>
                    <a:pt x="435610" y="0"/>
                  </a:cubicBezTo>
                  <a:close/>
                  <a:moveTo>
                    <a:pt x="433070" y="717550"/>
                  </a:moveTo>
                  <a:lnTo>
                    <a:pt x="33020" y="717550"/>
                  </a:lnTo>
                  <a:lnTo>
                    <a:pt x="33020" y="77470"/>
                  </a:lnTo>
                  <a:lnTo>
                    <a:pt x="433070" y="77470"/>
                  </a:lnTo>
                  <a:lnTo>
                    <a:pt x="433070" y="717550"/>
                  </a:lnTo>
                  <a:close/>
                </a:path>
              </a:pathLst>
            </a:custGeom>
            <a:solidFill>
              <a:srgbClr val="E9EBEA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08280" y="754380"/>
              <a:ext cx="53340" cy="52070"/>
            </a:xfrm>
            <a:custGeom>
              <a:avLst/>
              <a:gdLst/>
              <a:ahLst/>
              <a:cxnLst/>
              <a:rect r="r" b="b" t="t" l="l"/>
              <a:pathLst>
                <a:path h="52070" w="53340">
                  <a:moveTo>
                    <a:pt x="26670" y="0"/>
                  </a:moveTo>
                  <a:cubicBezTo>
                    <a:pt x="12700" y="0"/>
                    <a:pt x="0" y="11430"/>
                    <a:pt x="0" y="26670"/>
                  </a:cubicBezTo>
                  <a:lnTo>
                    <a:pt x="0" y="31750"/>
                  </a:lnTo>
                  <a:lnTo>
                    <a:pt x="0" y="34290"/>
                  </a:lnTo>
                  <a:cubicBezTo>
                    <a:pt x="0" y="35560"/>
                    <a:pt x="0" y="36830"/>
                    <a:pt x="1270" y="36830"/>
                  </a:cubicBezTo>
                  <a:cubicBezTo>
                    <a:pt x="1270" y="36830"/>
                    <a:pt x="1270" y="38100"/>
                    <a:pt x="2540" y="38100"/>
                  </a:cubicBezTo>
                  <a:cubicBezTo>
                    <a:pt x="2540" y="39370"/>
                    <a:pt x="3810" y="39370"/>
                    <a:pt x="3810" y="40640"/>
                  </a:cubicBezTo>
                  <a:lnTo>
                    <a:pt x="5080" y="41910"/>
                  </a:lnTo>
                  <a:cubicBezTo>
                    <a:pt x="5080" y="43180"/>
                    <a:pt x="6350" y="43180"/>
                    <a:pt x="7620" y="44450"/>
                  </a:cubicBezTo>
                  <a:lnTo>
                    <a:pt x="8890" y="45720"/>
                  </a:lnTo>
                  <a:lnTo>
                    <a:pt x="11430" y="48260"/>
                  </a:lnTo>
                  <a:cubicBezTo>
                    <a:pt x="11430" y="48260"/>
                    <a:pt x="12700" y="48260"/>
                    <a:pt x="12700" y="49530"/>
                  </a:cubicBezTo>
                  <a:cubicBezTo>
                    <a:pt x="13970" y="49530"/>
                    <a:pt x="15240" y="50800"/>
                    <a:pt x="15240" y="50800"/>
                  </a:cubicBezTo>
                  <a:lnTo>
                    <a:pt x="16510" y="50800"/>
                  </a:lnTo>
                  <a:cubicBezTo>
                    <a:pt x="17780" y="50800"/>
                    <a:pt x="19050" y="52070"/>
                    <a:pt x="20320" y="52070"/>
                  </a:cubicBezTo>
                  <a:lnTo>
                    <a:pt x="21590" y="52070"/>
                  </a:lnTo>
                  <a:cubicBezTo>
                    <a:pt x="21590" y="52070"/>
                    <a:pt x="25400" y="52070"/>
                    <a:pt x="26670" y="52070"/>
                  </a:cubicBezTo>
                  <a:cubicBezTo>
                    <a:pt x="39370" y="52070"/>
                    <a:pt x="50800" y="43180"/>
                    <a:pt x="52070" y="31750"/>
                  </a:cubicBezTo>
                  <a:lnTo>
                    <a:pt x="52070" y="30480"/>
                  </a:lnTo>
                  <a:lnTo>
                    <a:pt x="52070" y="25400"/>
                  </a:lnTo>
                  <a:cubicBezTo>
                    <a:pt x="53340" y="11430"/>
                    <a:pt x="40640" y="0"/>
                    <a:pt x="26670" y="0"/>
                  </a:cubicBezTo>
                  <a:close/>
                </a:path>
              </a:pathLst>
            </a:custGeom>
            <a:solidFill>
              <a:srgbClr val="ADADA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4150" y="35560"/>
              <a:ext cx="100330" cy="7620"/>
            </a:xfrm>
            <a:custGeom>
              <a:avLst/>
              <a:gdLst/>
              <a:ahLst/>
              <a:cxnLst/>
              <a:rect r="r" b="b" t="t" l="l"/>
              <a:pathLst>
                <a:path h="7620" w="100330">
                  <a:moveTo>
                    <a:pt x="97790" y="1270"/>
                  </a:moveTo>
                  <a:lnTo>
                    <a:pt x="3810" y="1270"/>
                  </a:lnTo>
                  <a:cubicBezTo>
                    <a:pt x="2540" y="1270"/>
                    <a:pt x="1270" y="1270"/>
                    <a:pt x="0" y="0"/>
                  </a:cubicBezTo>
                  <a:cubicBezTo>
                    <a:pt x="1270" y="3810"/>
                    <a:pt x="3810" y="7620"/>
                    <a:pt x="6350" y="7620"/>
                  </a:cubicBezTo>
                  <a:lnTo>
                    <a:pt x="93980" y="7620"/>
                  </a:lnTo>
                  <a:cubicBezTo>
                    <a:pt x="96520" y="7620"/>
                    <a:pt x="99060" y="5080"/>
                    <a:pt x="100330" y="0"/>
                  </a:cubicBezTo>
                  <a:cubicBezTo>
                    <a:pt x="99060" y="1270"/>
                    <a:pt x="99060" y="1270"/>
                    <a:pt x="97790" y="12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5400" y="66040"/>
              <a:ext cx="417830" cy="669290"/>
            </a:xfrm>
            <a:custGeom>
              <a:avLst/>
              <a:gdLst/>
              <a:ahLst/>
              <a:cxnLst/>
              <a:rect r="r" b="b" t="t" l="l"/>
              <a:pathLst>
                <a:path h="669290" w="417830">
                  <a:moveTo>
                    <a:pt x="0" y="0"/>
                  </a:moveTo>
                  <a:lnTo>
                    <a:pt x="417830" y="0"/>
                  </a:lnTo>
                  <a:lnTo>
                    <a:pt x="417830" y="669290"/>
                  </a:lnTo>
                  <a:lnTo>
                    <a:pt x="0" y="669290"/>
                  </a:lnTo>
                  <a:close/>
                </a:path>
              </a:pathLst>
            </a:custGeom>
            <a:blipFill>
              <a:blip r:embed="rId2"/>
              <a:stretch>
                <a:fillRect l="0" t="-4960" r="0" b="-496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10069" y="563985"/>
            <a:ext cx="4435429" cy="720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42"/>
              </a:lnSpc>
            </a:pPr>
            <a:r>
              <a:rPr lang="en-US" sz="4761" spc="-61">
                <a:solidFill>
                  <a:srgbClr val="FFFFFF"/>
                </a:solidFill>
                <a:latin typeface="Poppins Ultra-Bold"/>
              </a:rPr>
              <a:t>ACTIVITY (2)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299706"/>
            <a:ext cx="8115300" cy="446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2737" indent="-321368" lvl="1">
              <a:lnSpc>
                <a:spcPts val="3929"/>
              </a:lnSpc>
              <a:buFont typeface="Arial"/>
              <a:buChar char="•"/>
            </a:pPr>
            <a:r>
              <a:rPr lang="en-US" sz="2977" spc="-38">
                <a:solidFill>
                  <a:srgbClr val="FFFFFF"/>
                </a:solidFill>
                <a:latin typeface="Poppins"/>
              </a:rPr>
              <a:t>Profile akan menyimpan beberapa data pengguna seperti nama, pekerjaan, gender, dan email</a:t>
            </a:r>
          </a:p>
          <a:p>
            <a:pPr algn="just" marL="642737" indent="-321368" lvl="1">
              <a:lnSpc>
                <a:spcPts val="3929"/>
              </a:lnSpc>
              <a:buFont typeface="Arial"/>
              <a:buChar char="•"/>
            </a:pPr>
            <a:r>
              <a:rPr lang="en-US" sz="2977" spc="-38">
                <a:solidFill>
                  <a:srgbClr val="FFFFFF"/>
                </a:solidFill>
                <a:latin typeface="Poppins"/>
              </a:rPr>
              <a:t>Nama akan dipakai dalam komentar sebagai nama pengirim</a:t>
            </a:r>
          </a:p>
          <a:p>
            <a:pPr algn="just" marL="642737" indent="-321368" lvl="1">
              <a:lnSpc>
                <a:spcPts val="3929"/>
              </a:lnSpc>
              <a:buFont typeface="Arial"/>
              <a:buChar char="•"/>
            </a:pPr>
            <a:r>
              <a:rPr lang="en-US" sz="2977" spc="-38">
                <a:solidFill>
                  <a:srgbClr val="FFFFFF"/>
                </a:solidFill>
                <a:latin typeface="Poppins"/>
              </a:rPr>
              <a:t>Pada activity tentang kami, terdata gambar masing-masing sponsor yang jika diklik akan diarahkan ke halaman utama website masing-masing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2682997"/>
            <a:ext cx="3176143" cy="6284544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9966" t="0" r="-9966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233310" y="2449269"/>
            <a:ext cx="3176143" cy="6284544"/>
            <a:chOff x="0" y="0"/>
            <a:chExt cx="2620010" cy="5184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0901" t="0" r="-10901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28663" y="311333"/>
            <a:ext cx="9063893" cy="119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72"/>
              </a:lnSpc>
            </a:pPr>
            <a:r>
              <a:rPr lang="en-US" sz="8030" spc="-104">
                <a:solidFill>
                  <a:srgbClr val="FFFFFF"/>
                </a:solidFill>
                <a:latin typeface="Poppins Ultra-Bold"/>
              </a:rPr>
              <a:t>ACTIVITY (3)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086350" y="4776788"/>
            <a:ext cx="4057650" cy="156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1"/>
              </a:lnSpc>
            </a:pPr>
            <a:r>
              <a:rPr lang="en-US" sz="3077" spc="-40">
                <a:solidFill>
                  <a:srgbClr val="FFFFFF"/>
                </a:solidFill>
                <a:latin typeface="Poppins Bold"/>
              </a:rPr>
              <a:t>Capres Page (1):</a:t>
            </a:r>
          </a:p>
          <a:p>
            <a:pPr>
              <a:lnSpc>
                <a:spcPts val="4061"/>
              </a:lnSpc>
            </a:pPr>
            <a:r>
              <a:rPr lang="en-US" sz="3077" spc="-40">
                <a:solidFill>
                  <a:srgbClr val="FFFFFF"/>
                </a:solidFill>
                <a:latin typeface="Poppins"/>
              </a:rPr>
              <a:t>Diawali dengan</a:t>
            </a:r>
            <a:r>
              <a:rPr lang="en-US" sz="3077" spc="-40">
                <a:solidFill>
                  <a:srgbClr val="FFFFFF"/>
                </a:solidFill>
                <a:latin typeface="Poppins Bold"/>
              </a:rPr>
              <a:t> p</a:t>
            </a:r>
            <a:r>
              <a:rPr lang="en-US" sz="3077" spc="-40">
                <a:solidFill>
                  <a:srgbClr val="FFFFFF"/>
                </a:solidFill>
                <a:latin typeface="Poppins"/>
              </a:rPr>
              <a:t>rofil Singkat tiap Capres.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919447" y="4776788"/>
            <a:ext cx="4029831" cy="156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1"/>
              </a:lnSpc>
            </a:pPr>
            <a:r>
              <a:rPr lang="en-US" sz="3077" spc="-40">
                <a:solidFill>
                  <a:srgbClr val="FFFFFF"/>
                </a:solidFill>
                <a:latin typeface="Poppins Bold"/>
              </a:rPr>
              <a:t>Capres Page (2):</a:t>
            </a:r>
          </a:p>
          <a:p>
            <a:pPr>
              <a:lnSpc>
                <a:spcPts val="4061"/>
              </a:lnSpc>
            </a:pPr>
            <a:r>
              <a:rPr lang="en-US" sz="3077" spc="-40">
                <a:solidFill>
                  <a:srgbClr val="FFFFFF"/>
                </a:solidFill>
                <a:latin typeface="Poppins"/>
              </a:rPr>
              <a:t>Kesempatan untuk ikut berdiskusi.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2682997"/>
            <a:ext cx="3176143" cy="6284544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9966" t="0" r="-9966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233310" y="2449269"/>
            <a:ext cx="3176143" cy="6284544"/>
            <a:chOff x="0" y="0"/>
            <a:chExt cx="2620010" cy="5184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8718" t="0" r="-8718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28663" y="311333"/>
            <a:ext cx="9063893" cy="119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72"/>
              </a:lnSpc>
            </a:pPr>
            <a:r>
              <a:rPr lang="en-US" sz="8030" spc="-104">
                <a:solidFill>
                  <a:srgbClr val="FFFFFF"/>
                </a:solidFill>
                <a:latin typeface="Poppins Ultra-Bold"/>
              </a:rPr>
              <a:t>ACTIVITY (3)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086350" y="4238991"/>
            <a:ext cx="4057650" cy="3105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1"/>
              </a:lnSpc>
            </a:pPr>
            <a:r>
              <a:rPr lang="en-US" sz="3077" spc="-40">
                <a:solidFill>
                  <a:srgbClr val="FFFFFF"/>
                </a:solidFill>
                <a:latin typeface="Poppins Bold"/>
              </a:rPr>
              <a:t>Capres Page (3):</a:t>
            </a:r>
          </a:p>
          <a:p>
            <a:pPr marL="664326" indent="-332163" lvl="1">
              <a:lnSpc>
                <a:spcPts val="4061"/>
              </a:lnSpc>
              <a:buFont typeface="Arial"/>
              <a:buChar char="•"/>
            </a:pPr>
            <a:r>
              <a:rPr lang="en-US" sz="3077" spc="-40">
                <a:solidFill>
                  <a:srgbClr val="FFFFFF"/>
                </a:solidFill>
                <a:latin typeface="Poppins"/>
              </a:rPr>
              <a:t>Membaca pendapat sesama user.</a:t>
            </a:r>
          </a:p>
          <a:p>
            <a:pPr marL="664326" indent="-332163" lvl="1">
              <a:lnSpc>
                <a:spcPts val="4061"/>
              </a:lnSpc>
              <a:buFont typeface="Arial"/>
              <a:buChar char="•"/>
            </a:pPr>
            <a:r>
              <a:rPr lang="en-US" sz="3077" spc="-40">
                <a:solidFill>
                  <a:srgbClr val="FFFFFF"/>
                </a:solidFill>
                <a:latin typeface="Poppins"/>
              </a:rPr>
              <a:t>Menggunakan RecyclerView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919447" y="4776788"/>
            <a:ext cx="4029831" cy="1562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1"/>
              </a:lnSpc>
            </a:pPr>
            <a:r>
              <a:rPr lang="en-US" sz="3077" spc="-40">
                <a:solidFill>
                  <a:srgbClr val="FFFFFF"/>
                </a:solidFill>
                <a:latin typeface="Poppins Bold"/>
              </a:rPr>
              <a:t>Komentar:</a:t>
            </a:r>
          </a:p>
          <a:p>
            <a:pPr>
              <a:lnSpc>
                <a:spcPts val="4061"/>
              </a:lnSpc>
            </a:pPr>
            <a:r>
              <a:rPr lang="en-US" sz="3077" spc="-40">
                <a:solidFill>
                  <a:srgbClr val="FFFFFF"/>
                </a:solidFill>
                <a:latin typeface="Poppins"/>
              </a:rPr>
              <a:t>Tempat untuk menulis pendapat.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262129" y="1028700"/>
            <a:ext cx="4650417" cy="8229600"/>
            <a:chOff x="0" y="0"/>
            <a:chExt cx="468630" cy="8293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630" cy="829310"/>
            </a:xfrm>
            <a:custGeom>
              <a:avLst/>
              <a:gdLst/>
              <a:ahLst/>
              <a:cxnLst/>
              <a:rect r="r" b="b" t="t" l="l"/>
              <a:pathLst>
                <a:path h="829310" w="468630">
                  <a:moveTo>
                    <a:pt x="436880" y="829310"/>
                  </a:moveTo>
                  <a:lnTo>
                    <a:pt x="31750" y="829310"/>
                  </a:lnTo>
                  <a:cubicBezTo>
                    <a:pt x="22860" y="829310"/>
                    <a:pt x="13970" y="824230"/>
                    <a:pt x="8890" y="816610"/>
                  </a:cubicBezTo>
                  <a:cubicBezTo>
                    <a:pt x="2540" y="810260"/>
                    <a:pt x="0" y="802640"/>
                    <a:pt x="0" y="792480"/>
                  </a:cubicBezTo>
                  <a:lnTo>
                    <a:pt x="0" y="33020"/>
                  </a:lnTo>
                  <a:cubicBezTo>
                    <a:pt x="0" y="13970"/>
                    <a:pt x="12700" y="0"/>
                    <a:pt x="30480" y="0"/>
                  </a:cubicBezTo>
                  <a:lnTo>
                    <a:pt x="438150" y="0"/>
                  </a:lnTo>
                  <a:cubicBezTo>
                    <a:pt x="454660" y="0"/>
                    <a:pt x="468630" y="15240"/>
                    <a:pt x="468630" y="34290"/>
                  </a:cubicBezTo>
                  <a:lnTo>
                    <a:pt x="468630" y="795020"/>
                  </a:lnTo>
                  <a:cubicBezTo>
                    <a:pt x="467360" y="814070"/>
                    <a:pt x="453390" y="829310"/>
                    <a:pt x="436880" y="829310"/>
                  </a:cubicBezTo>
                  <a:close/>
                  <a:moveTo>
                    <a:pt x="10160" y="810260"/>
                  </a:moveTo>
                  <a:cubicBezTo>
                    <a:pt x="15240" y="819150"/>
                    <a:pt x="22860" y="824230"/>
                    <a:pt x="31750" y="824230"/>
                  </a:cubicBezTo>
                  <a:lnTo>
                    <a:pt x="436880" y="824230"/>
                  </a:lnTo>
                  <a:cubicBezTo>
                    <a:pt x="450850" y="824230"/>
                    <a:pt x="462280" y="810260"/>
                    <a:pt x="462280" y="793750"/>
                  </a:cubicBezTo>
                  <a:lnTo>
                    <a:pt x="462280" y="34290"/>
                  </a:lnTo>
                  <a:cubicBezTo>
                    <a:pt x="462280" y="17780"/>
                    <a:pt x="450850" y="3810"/>
                    <a:pt x="436880" y="3810"/>
                  </a:cubicBezTo>
                  <a:lnTo>
                    <a:pt x="29210" y="3810"/>
                  </a:lnTo>
                  <a:cubicBezTo>
                    <a:pt x="15240" y="3810"/>
                    <a:pt x="3810" y="15240"/>
                    <a:pt x="3810" y="31750"/>
                  </a:cubicBezTo>
                  <a:lnTo>
                    <a:pt x="3810" y="792480"/>
                  </a:lnTo>
                  <a:cubicBezTo>
                    <a:pt x="5080" y="800100"/>
                    <a:pt x="6350" y="805180"/>
                    <a:pt x="10160" y="810260"/>
                  </a:cubicBezTo>
                  <a:close/>
                  <a:moveTo>
                    <a:pt x="436880" y="722630"/>
                  </a:moveTo>
                  <a:lnTo>
                    <a:pt x="31750" y="722630"/>
                  </a:lnTo>
                  <a:lnTo>
                    <a:pt x="31750" y="77470"/>
                  </a:lnTo>
                  <a:lnTo>
                    <a:pt x="436880" y="77470"/>
                  </a:lnTo>
                  <a:lnTo>
                    <a:pt x="436880" y="722630"/>
                  </a:lnTo>
                  <a:close/>
                  <a:moveTo>
                    <a:pt x="36830" y="718820"/>
                  </a:moveTo>
                  <a:lnTo>
                    <a:pt x="431800" y="718820"/>
                  </a:lnTo>
                  <a:lnTo>
                    <a:pt x="431800" y="83820"/>
                  </a:lnTo>
                  <a:lnTo>
                    <a:pt x="36830" y="83820"/>
                  </a:lnTo>
                  <a:lnTo>
                    <a:pt x="36830" y="718820"/>
                  </a:lnTo>
                  <a:close/>
                </a:path>
              </a:pathLst>
            </a:custGeom>
            <a:solidFill>
              <a:srgbClr val="332F3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70" y="2540"/>
              <a:ext cx="463550" cy="825500"/>
            </a:xfrm>
            <a:custGeom>
              <a:avLst/>
              <a:gdLst/>
              <a:ahLst/>
              <a:cxnLst/>
              <a:rect r="r" b="b" t="t" l="l"/>
              <a:pathLst>
                <a:path h="825500" w="463550">
                  <a:moveTo>
                    <a:pt x="435610" y="0"/>
                  </a:moveTo>
                  <a:lnTo>
                    <a:pt x="27940" y="0"/>
                  </a:lnTo>
                  <a:cubicBezTo>
                    <a:pt x="12700" y="0"/>
                    <a:pt x="0" y="12700"/>
                    <a:pt x="0" y="30480"/>
                  </a:cubicBezTo>
                  <a:lnTo>
                    <a:pt x="0" y="791210"/>
                  </a:lnTo>
                  <a:cubicBezTo>
                    <a:pt x="0" y="800100"/>
                    <a:pt x="2540" y="807720"/>
                    <a:pt x="7620" y="814070"/>
                  </a:cubicBezTo>
                  <a:cubicBezTo>
                    <a:pt x="6350" y="812800"/>
                    <a:pt x="6350" y="811530"/>
                    <a:pt x="6350" y="810260"/>
                  </a:cubicBezTo>
                  <a:cubicBezTo>
                    <a:pt x="11430" y="819150"/>
                    <a:pt x="20320" y="825500"/>
                    <a:pt x="30480" y="825500"/>
                  </a:cubicBezTo>
                  <a:lnTo>
                    <a:pt x="434340" y="825500"/>
                  </a:lnTo>
                  <a:cubicBezTo>
                    <a:pt x="449580" y="825500"/>
                    <a:pt x="462280" y="811530"/>
                    <a:pt x="462280" y="793750"/>
                  </a:cubicBezTo>
                  <a:lnTo>
                    <a:pt x="462280" y="31750"/>
                  </a:lnTo>
                  <a:cubicBezTo>
                    <a:pt x="463550" y="13970"/>
                    <a:pt x="450850" y="0"/>
                    <a:pt x="435610" y="0"/>
                  </a:cubicBezTo>
                  <a:close/>
                  <a:moveTo>
                    <a:pt x="433070" y="717550"/>
                  </a:moveTo>
                  <a:lnTo>
                    <a:pt x="33020" y="717550"/>
                  </a:lnTo>
                  <a:lnTo>
                    <a:pt x="33020" y="77470"/>
                  </a:lnTo>
                  <a:lnTo>
                    <a:pt x="433070" y="77470"/>
                  </a:lnTo>
                  <a:lnTo>
                    <a:pt x="433070" y="717550"/>
                  </a:lnTo>
                  <a:close/>
                </a:path>
              </a:pathLst>
            </a:custGeom>
            <a:solidFill>
              <a:srgbClr val="E9EBEA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08280" y="754380"/>
              <a:ext cx="53340" cy="52070"/>
            </a:xfrm>
            <a:custGeom>
              <a:avLst/>
              <a:gdLst/>
              <a:ahLst/>
              <a:cxnLst/>
              <a:rect r="r" b="b" t="t" l="l"/>
              <a:pathLst>
                <a:path h="52070" w="53340">
                  <a:moveTo>
                    <a:pt x="26670" y="0"/>
                  </a:moveTo>
                  <a:cubicBezTo>
                    <a:pt x="12700" y="0"/>
                    <a:pt x="0" y="11430"/>
                    <a:pt x="0" y="26670"/>
                  </a:cubicBezTo>
                  <a:lnTo>
                    <a:pt x="0" y="31750"/>
                  </a:lnTo>
                  <a:lnTo>
                    <a:pt x="0" y="34290"/>
                  </a:lnTo>
                  <a:cubicBezTo>
                    <a:pt x="0" y="35560"/>
                    <a:pt x="0" y="36830"/>
                    <a:pt x="1270" y="36830"/>
                  </a:cubicBezTo>
                  <a:cubicBezTo>
                    <a:pt x="1270" y="36830"/>
                    <a:pt x="1270" y="38100"/>
                    <a:pt x="2540" y="38100"/>
                  </a:cubicBezTo>
                  <a:cubicBezTo>
                    <a:pt x="2540" y="39370"/>
                    <a:pt x="3810" y="39370"/>
                    <a:pt x="3810" y="40640"/>
                  </a:cubicBezTo>
                  <a:lnTo>
                    <a:pt x="5080" y="41910"/>
                  </a:lnTo>
                  <a:cubicBezTo>
                    <a:pt x="5080" y="43180"/>
                    <a:pt x="6350" y="43180"/>
                    <a:pt x="7620" y="44450"/>
                  </a:cubicBezTo>
                  <a:lnTo>
                    <a:pt x="8890" y="45720"/>
                  </a:lnTo>
                  <a:lnTo>
                    <a:pt x="11430" y="48260"/>
                  </a:lnTo>
                  <a:cubicBezTo>
                    <a:pt x="11430" y="48260"/>
                    <a:pt x="12700" y="48260"/>
                    <a:pt x="12700" y="49530"/>
                  </a:cubicBezTo>
                  <a:cubicBezTo>
                    <a:pt x="13970" y="49530"/>
                    <a:pt x="15240" y="50800"/>
                    <a:pt x="15240" y="50800"/>
                  </a:cubicBezTo>
                  <a:lnTo>
                    <a:pt x="16510" y="50800"/>
                  </a:lnTo>
                  <a:cubicBezTo>
                    <a:pt x="17780" y="50800"/>
                    <a:pt x="19050" y="52070"/>
                    <a:pt x="20320" y="52070"/>
                  </a:cubicBezTo>
                  <a:lnTo>
                    <a:pt x="21590" y="52070"/>
                  </a:lnTo>
                  <a:cubicBezTo>
                    <a:pt x="21590" y="52070"/>
                    <a:pt x="25400" y="52070"/>
                    <a:pt x="26670" y="52070"/>
                  </a:cubicBezTo>
                  <a:cubicBezTo>
                    <a:pt x="39370" y="52070"/>
                    <a:pt x="50800" y="43180"/>
                    <a:pt x="52070" y="31750"/>
                  </a:cubicBezTo>
                  <a:lnTo>
                    <a:pt x="52070" y="30480"/>
                  </a:lnTo>
                  <a:lnTo>
                    <a:pt x="52070" y="25400"/>
                  </a:lnTo>
                  <a:cubicBezTo>
                    <a:pt x="53340" y="11430"/>
                    <a:pt x="40640" y="0"/>
                    <a:pt x="26670" y="0"/>
                  </a:cubicBezTo>
                  <a:close/>
                </a:path>
              </a:pathLst>
            </a:custGeom>
            <a:solidFill>
              <a:srgbClr val="ADADA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4150" y="35560"/>
              <a:ext cx="100330" cy="7620"/>
            </a:xfrm>
            <a:custGeom>
              <a:avLst/>
              <a:gdLst/>
              <a:ahLst/>
              <a:cxnLst/>
              <a:rect r="r" b="b" t="t" l="l"/>
              <a:pathLst>
                <a:path h="7620" w="100330">
                  <a:moveTo>
                    <a:pt x="97790" y="1270"/>
                  </a:moveTo>
                  <a:lnTo>
                    <a:pt x="3810" y="1270"/>
                  </a:lnTo>
                  <a:cubicBezTo>
                    <a:pt x="2540" y="1270"/>
                    <a:pt x="1270" y="1270"/>
                    <a:pt x="0" y="0"/>
                  </a:cubicBezTo>
                  <a:cubicBezTo>
                    <a:pt x="1270" y="3810"/>
                    <a:pt x="3810" y="7620"/>
                    <a:pt x="6350" y="7620"/>
                  </a:cubicBezTo>
                  <a:lnTo>
                    <a:pt x="93980" y="7620"/>
                  </a:lnTo>
                  <a:cubicBezTo>
                    <a:pt x="96520" y="7620"/>
                    <a:pt x="99060" y="5080"/>
                    <a:pt x="100330" y="0"/>
                  </a:cubicBezTo>
                  <a:cubicBezTo>
                    <a:pt x="99060" y="1270"/>
                    <a:pt x="99060" y="1270"/>
                    <a:pt x="97790" y="12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5400" y="66040"/>
              <a:ext cx="417830" cy="669290"/>
            </a:xfrm>
            <a:custGeom>
              <a:avLst/>
              <a:gdLst/>
              <a:ahLst/>
              <a:cxnLst/>
              <a:rect r="r" b="b" t="t" l="l"/>
              <a:pathLst>
                <a:path h="669290" w="417830">
                  <a:moveTo>
                    <a:pt x="0" y="0"/>
                  </a:moveTo>
                  <a:lnTo>
                    <a:pt x="417830" y="0"/>
                  </a:lnTo>
                  <a:lnTo>
                    <a:pt x="417830" y="669290"/>
                  </a:lnTo>
                  <a:lnTo>
                    <a:pt x="0" y="669290"/>
                  </a:lnTo>
                  <a:close/>
                </a:path>
              </a:pathLst>
            </a:custGeom>
            <a:blipFill>
              <a:blip r:embed="rId2"/>
              <a:stretch>
                <a:fillRect l="0" t="-4960" r="0" b="-496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10069" y="563985"/>
            <a:ext cx="4435429" cy="720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42"/>
              </a:lnSpc>
            </a:pPr>
            <a:r>
              <a:rPr lang="en-US" sz="4761" spc="-61">
                <a:solidFill>
                  <a:srgbClr val="FFFFFF"/>
                </a:solidFill>
                <a:latin typeface="Poppins Ultra-Bold"/>
              </a:rPr>
              <a:t>ACTIVITY (3)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299706"/>
            <a:ext cx="8115300" cy="6449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2737" indent="-321368" lvl="1">
              <a:lnSpc>
                <a:spcPts val="3929"/>
              </a:lnSpc>
              <a:buFont typeface="Arial"/>
              <a:buChar char="•"/>
            </a:pPr>
            <a:r>
              <a:rPr lang="en-US" sz="2977" spc="-38">
                <a:solidFill>
                  <a:srgbClr val="FFFFFF"/>
                </a:solidFill>
                <a:latin typeface="Poppins"/>
              </a:rPr>
              <a:t>Pada activity komentar, pengguna perlu mengisi tujuan komentar untuk paslon beserta judul dan isi komentar, lalu setelah selesai akan muncul dialogfragment yang meminta nama dan lokasi</a:t>
            </a:r>
          </a:p>
          <a:p>
            <a:pPr algn="just" marL="642737" indent="-321368" lvl="1">
              <a:lnSpc>
                <a:spcPts val="3929"/>
              </a:lnSpc>
              <a:buFont typeface="Arial"/>
              <a:buChar char="•"/>
            </a:pPr>
            <a:r>
              <a:rPr lang="en-US" sz="2977" spc="-38">
                <a:solidFill>
                  <a:srgbClr val="FFFFFF"/>
                </a:solidFill>
                <a:latin typeface="Poppins"/>
              </a:rPr>
              <a:t>Bisa dikosongkan jika ingin anonim, nama akan menjadi “Anonim”, dan lokasi akan menjadi “Jakarta” secara default</a:t>
            </a:r>
          </a:p>
          <a:p>
            <a:pPr algn="just" marL="642737" indent="-321368" lvl="1">
              <a:lnSpc>
                <a:spcPts val="3929"/>
              </a:lnSpc>
              <a:buFont typeface="Arial"/>
              <a:buChar char="•"/>
            </a:pPr>
            <a:r>
              <a:rPr lang="en-US" sz="2977" spc="-38">
                <a:solidFill>
                  <a:srgbClr val="FFFFFF"/>
                </a:solidFill>
                <a:latin typeface="Poppins"/>
              </a:rPr>
              <a:t>Pendapat untuk masing-masing capres bisa dibaca di bagian bawa activity profil capres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DAF4wNJzDGw</dc:identifier>
  <dcterms:modified xsi:type="dcterms:W3CDTF">2011-08-01T06:04:30Z</dcterms:modified>
  <cp:revision>1</cp:revision>
  <dc:title>SUARA BERSAMA - Mobile Programming</dc:title>
</cp:coreProperties>
</file>